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9" r:id="rId5"/>
    <p:sldId id="260" r:id="rId6"/>
    <p:sldId id="266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SemiBold" panose="020B0706030804020204" pitchFamily="34" charset="0"/>
      <p:bold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stavo Pereira" initials="GP" lastIdx="1" clrIdx="0">
    <p:extLst>
      <p:ext uri="{19B8F6BF-5375-455C-9EA6-DF929625EA0E}">
        <p15:presenceInfo xmlns:p15="http://schemas.microsoft.com/office/powerpoint/2012/main" userId="3b42acb6ba4282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767D"/>
    <a:srgbClr val="2C2E2F"/>
    <a:srgbClr val="28292A"/>
    <a:srgbClr val="000000"/>
    <a:srgbClr val="F2F2F2"/>
    <a:srgbClr val="2C2C2C"/>
    <a:srgbClr val="009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7A948-5FC1-4D06-9A23-B56F41D8C13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2A860-E30F-4389-AC64-7C25EB20D6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04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848B91-7B22-44A3-83E4-9944E57A7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0093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C104DE-28DB-425D-BDCE-E0A05CFE4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9A409B-29B2-4144-BE58-39E5C68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3B0375E6-8D26-4D86-BB91-B8E05EB2655C}" type="datetimeFigureOut">
              <a:rPr lang="en-US" smtClean="0"/>
              <a:pPr/>
              <a:t>11/26/2018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BC28DC-C3FC-4565-9196-F8263893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AEEA69-5291-4C04-8AEC-FE6504021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110CFBCC-76D9-42AC-9500-377B72C226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8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0BEC0-833E-4F5B-9DF1-D7DB6730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6C4C9DB-FD09-462D-88D7-3EAD34792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63B121-D700-4B83-B1A8-426D4C315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A2300-BE5C-4B91-8269-65569447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A3B973-4237-490F-9AF3-2B41F4FD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2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3CF310-ED89-481F-9E0D-AF8F51A773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CD25D3-617D-41B4-99A6-C97269BC7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514921-F72D-45E9-AD16-20BDD2AF5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B0CED7-D230-4DC8-AD52-82E040E3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C7B857-9AAA-4B90-A233-3B0131AF5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6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4DE7A9-31BB-4318-9404-8D01A7F1B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BDE05F-791E-4DD1-872B-A4FF9D264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B5B509-67C2-449B-BA4D-3DB015026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B4511F-DB96-4312-B176-E7A59DB4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4B16C7-76C2-49D6-9F38-33A5A573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8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403D32-46E3-412C-AA21-C9FBE8C8F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68FA2F-E54C-4422-B364-3C71046DB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B1E9FB-ED1D-4991-84C1-C37DA585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12BC17-C17E-4657-A603-03E958B0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8D2440-7680-450F-9E1B-91DA3A3B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0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423E4-C09E-4857-B54E-291D85FA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99EAB9-E353-4645-BCC3-CF7A16C9B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D0856C-94C4-4DE9-897B-312481BD4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C99EDF-7F88-4335-A284-294710BB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B1479-6FDB-42D3-B969-A27D4A5D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44A22E-016E-41CD-A95A-D28A9BF91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3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9728B-4CCE-4DBD-AECE-BBF8F8BF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0C4C8F-6CEF-4265-A2D4-C52B74C0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8D0E49-CB3C-468B-9744-A12BCD0EB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4CB4DF-7D94-4073-B65F-2E0A72D093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20897C1-6ACC-4CA0-A9FA-705842D73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3659E2-C188-4691-A185-0BF31CB7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131B167-D89B-4F05-9BF9-0917D6A0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04E068-3C7B-4D82-A2E3-489606B4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0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67B41-D0B2-459A-9ED0-96DD6E5BA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10B5E8-97A2-487C-BC7E-FC4117FCF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1F300-9D61-4922-A1A5-93650F402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1F0284-D291-49FE-9C09-D5CD859C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0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3D941-166D-4C2B-B455-4F650F9D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A8CCF3-4F30-4107-BB0C-B308DE6E2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22E684-C026-482B-9C69-0662AF861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42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C7B26-8695-41D6-A724-94F78C298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F28930-7FDE-466E-A298-90E53A8FB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84E427-8FED-4DEF-9C8A-53C588F68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A9D118-71CE-4A81-A3D5-898D4FFB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353493-B74A-4A4F-8B63-13681F5A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61E737-A315-4BF8-BCE7-A84756C3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04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56BF11-B268-4757-9D2E-977D3491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5D18AE-BD14-44D1-846A-0975BBC98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75B65E-6C2B-448D-8D05-D81B3E0E0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468CB2-BBC7-4558-B62F-FC43E870B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E4669D-4DB1-4543-89E1-975F3DBE8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A176DF1-C29D-44C9-81E8-42516F64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D9F51D5-A215-4F82-9583-C030D9F0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C6AD4D-3F41-4072-92B7-B9DB00FCF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98E031-7378-4BBA-AE12-CDB0B6C1A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375E6-8D26-4D86-BB91-B8E05EB2655C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E1D52B-D64A-426F-A22F-D03DF2D8F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8F2F5F-AF72-48F6-AA90-F5DBBDE03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9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10" Type="http://schemas.openxmlformats.org/officeDocument/2006/relationships/image" Target="../media/image7.jpg"/><Relationship Id="rId4" Type="http://schemas.openxmlformats.org/officeDocument/2006/relationships/image" Target="../media/image4.png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>
            <a:extLst>
              <a:ext uri="{FF2B5EF4-FFF2-40B4-BE49-F238E27FC236}">
                <a16:creationId xmlns:a16="http://schemas.microsoft.com/office/drawing/2014/main" id="{B98877EB-DC1B-42FB-8F86-76DC1CF13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002" y="818556"/>
            <a:ext cx="281269" cy="8212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67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2841B7-0529-483E-9A53-258F5AB2D5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98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7CF47339-A654-4443-85F5-794BD5DF3A4F}"/>
              </a:ext>
            </a:extLst>
          </p:cNvPr>
          <p:cNvSpPr/>
          <p:nvPr/>
        </p:nvSpPr>
        <p:spPr>
          <a:xfrm>
            <a:off x="1386444" y="1576201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5A78331-DD03-443C-9CF4-9454C74018A0}"/>
              </a:ext>
            </a:extLst>
          </p:cNvPr>
          <p:cNvSpPr/>
          <p:nvPr/>
        </p:nvSpPr>
        <p:spPr>
          <a:xfrm>
            <a:off x="1897422" y="1576201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33FDB68-5250-4CB3-9E46-0BBFAA3F8561}"/>
              </a:ext>
            </a:extLst>
          </p:cNvPr>
          <p:cNvSpPr/>
          <p:nvPr/>
        </p:nvSpPr>
        <p:spPr>
          <a:xfrm>
            <a:off x="2408399" y="1576201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22D5CDF-3626-444E-ACAA-8D1F444305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30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2677B650-C3ED-43C6-AF04-59E1C1D4F805}"/>
              </a:ext>
            </a:extLst>
          </p:cNvPr>
          <p:cNvSpPr/>
          <p:nvPr/>
        </p:nvSpPr>
        <p:spPr>
          <a:xfrm>
            <a:off x="9556934" y="1574253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27EB75-22AD-485B-8E84-3789FDC5E8CA}"/>
              </a:ext>
            </a:extLst>
          </p:cNvPr>
          <p:cNvSpPr txBox="1"/>
          <p:nvPr/>
        </p:nvSpPr>
        <p:spPr>
          <a:xfrm>
            <a:off x="1078402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A7B37AC-C2F1-4F5F-A7FA-2854F69939F8}"/>
              </a:ext>
            </a:extLst>
          </p:cNvPr>
          <p:cNvSpPr txBox="1"/>
          <p:nvPr/>
        </p:nvSpPr>
        <p:spPr>
          <a:xfrm>
            <a:off x="931093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2E98DCB-4EF6-4CCF-880D-B52FF92F0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20" name="Elipse 19">
            <a:extLst>
              <a:ext uri="{FF2B5EF4-FFF2-40B4-BE49-F238E27FC236}">
                <a16:creationId xmlns:a16="http://schemas.microsoft.com/office/drawing/2014/main" id="{D1E1A244-C749-4AA5-BBF4-DA026556066B}"/>
              </a:ext>
            </a:extLst>
          </p:cNvPr>
          <p:cNvSpPr/>
          <p:nvPr/>
        </p:nvSpPr>
        <p:spPr>
          <a:xfrm>
            <a:off x="5466940" y="1574253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840C9D0-2AD7-4095-B286-4D331CE67581}"/>
              </a:ext>
            </a:extLst>
          </p:cNvPr>
          <p:cNvSpPr/>
          <p:nvPr/>
        </p:nvSpPr>
        <p:spPr>
          <a:xfrm>
            <a:off x="5977917" y="1574253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CF61C09-35CE-4DCF-972E-5317491CA6C7}"/>
              </a:ext>
            </a:extLst>
          </p:cNvPr>
          <p:cNvSpPr txBox="1"/>
          <p:nvPr/>
        </p:nvSpPr>
        <p:spPr>
          <a:xfrm>
            <a:off x="4913803" y="2928440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6C8F6DA-D487-4839-999E-CF02FB450FA0}"/>
              </a:ext>
            </a:extLst>
          </p:cNvPr>
          <p:cNvSpPr txBox="1"/>
          <p:nvPr/>
        </p:nvSpPr>
        <p:spPr>
          <a:xfrm>
            <a:off x="126954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46B53A9-7D02-4060-883C-175C1F551834}"/>
              </a:ext>
            </a:extLst>
          </p:cNvPr>
          <p:cNvSpPr txBox="1"/>
          <p:nvPr/>
        </p:nvSpPr>
        <p:spPr>
          <a:xfrm>
            <a:off x="5130112" y="4191751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597BD1F-245C-4A0D-B6FB-EE327E2465B6}"/>
              </a:ext>
            </a:extLst>
          </p:cNvPr>
          <p:cNvSpPr txBox="1"/>
          <p:nvPr/>
        </p:nvSpPr>
        <p:spPr>
          <a:xfrm>
            <a:off x="909389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</p:spTree>
    <p:extLst>
      <p:ext uri="{BB962C8B-B14F-4D97-AF65-F5344CB8AC3E}">
        <p14:creationId xmlns:p14="http://schemas.microsoft.com/office/powerpoint/2010/main" val="80492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70CCE6-E227-446E-BCEF-82476D44A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8804" y="500062"/>
            <a:ext cx="5814391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Situação Problema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9FB1D-3641-4E33-9AC2-DB7109F82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46647"/>
            <a:ext cx="9023648" cy="3683237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Empresa nova que precisa de um sistema bom para atender suas necessidades:</a:t>
            </a:r>
          </a:p>
          <a:p>
            <a:endParaRPr lang="pt-BR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Sistema atrativo para os clientes.</a:t>
            </a:r>
          </a:p>
          <a:p>
            <a:pPr lvl="1"/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Customização de uma maneira fácil.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B724695-0590-47C6-932F-B0307C4A9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1BF98232-AD3C-41A7-B138-3FC153A5B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2B88417D-7157-4D08-B54E-6CFAFDC1C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3038399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0" name="Elipse 29">
            <a:extLst>
              <a:ext uri="{FF2B5EF4-FFF2-40B4-BE49-F238E27FC236}">
                <a16:creationId xmlns:a16="http://schemas.microsoft.com/office/drawing/2014/main" id="{CE035753-E6F9-4856-84E8-44D4668093C0}"/>
              </a:ext>
            </a:extLst>
          </p:cNvPr>
          <p:cNvSpPr/>
          <p:nvPr/>
        </p:nvSpPr>
        <p:spPr>
          <a:xfrm>
            <a:off x="5466940" y="12915902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C08798-7640-4BDD-8920-369B83CC9414}"/>
              </a:ext>
            </a:extLst>
          </p:cNvPr>
          <p:cNvSpPr/>
          <p:nvPr/>
        </p:nvSpPr>
        <p:spPr>
          <a:xfrm>
            <a:off x="5977917" y="12915902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FA8AD86B-4921-4E9A-8818-17A5F06BB2E4}"/>
              </a:ext>
            </a:extLst>
          </p:cNvPr>
          <p:cNvSpPr txBox="1"/>
          <p:nvPr/>
        </p:nvSpPr>
        <p:spPr>
          <a:xfrm>
            <a:off x="4913803" y="14270089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29B6AD3-0918-4B20-B908-8D6D0C9EE50A}"/>
              </a:ext>
            </a:extLst>
          </p:cNvPr>
          <p:cNvSpPr txBox="1"/>
          <p:nvPr/>
        </p:nvSpPr>
        <p:spPr>
          <a:xfrm>
            <a:off x="5130112" y="15533400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pic>
        <p:nvPicPr>
          <p:cNvPr id="34" name="Imagem 33">
            <a:extLst>
              <a:ext uri="{FF2B5EF4-FFF2-40B4-BE49-F238E27FC236}">
                <a16:creationId xmlns:a16="http://schemas.microsoft.com/office/drawing/2014/main" id="{C4047591-AEE8-460E-A3DC-513A999A11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265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5" name="Elipse 34">
            <a:extLst>
              <a:ext uri="{FF2B5EF4-FFF2-40B4-BE49-F238E27FC236}">
                <a16:creationId xmlns:a16="http://schemas.microsoft.com/office/drawing/2014/main" id="{7876E188-FF8F-42D8-8929-97FA288518BA}"/>
              </a:ext>
            </a:extLst>
          </p:cNvPr>
          <p:cNvSpPr/>
          <p:nvPr/>
        </p:nvSpPr>
        <p:spPr>
          <a:xfrm>
            <a:off x="22691284" y="1574253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4D3A6BD-C66E-40CD-A35B-F95BAB08E7DC}"/>
              </a:ext>
            </a:extLst>
          </p:cNvPr>
          <p:cNvSpPr txBox="1"/>
          <p:nvPr/>
        </p:nvSpPr>
        <p:spPr>
          <a:xfrm>
            <a:off x="2244528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3252C02-3101-4782-9B89-495F652D1F36}"/>
              </a:ext>
            </a:extLst>
          </p:cNvPr>
          <p:cNvSpPr txBox="1"/>
          <p:nvPr/>
        </p:nvSpPr>
        <p:spPr>
          <a:xfrm>
            <a:off x="2222824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445E9C28-2482-42C7-B750-53BF17C41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0632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9" name="Elipse 38">
            <a:extLst>
              <a:ext uri="{FF2B5EF4-FFF2-40B4-BE49-F238E27FC236}">
                <a16:creationId xmlns:a16="http://schemas.microsoft.com/office/drawing/2014/main" id="{9596DCA9-4F7C-4F62-A317-08580F5E59B7}"/>
              </a:ext>
            </a:extLst>
          </p:cNvPr>
          <p:cNvSpPr/>
          <p:nvPr/>
        </p:nvSpPr>
        <p:spPr>
          <a:xfrm>
            <a:off x="-10437374" y="1576201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99302E00-06E5-4898-8283-125F63E4FC73}"/>
              </a:ext>
            </a:extLst>
          </p:cNvPr>
          <p:cNvSpPr/>
          <p:nvPr/>
        </p:nvSpPr>
        <p:spPr>
          <a:xfrm>
            <a:off x="-9926396" y="1576201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C148AA46-8B34-4880-9BAB-E7A9AC48A618}"/>
              </a:ext>
            </a:extLst>
          </p:cNvPr>
          <p:cNvSpPr/>
          <p:nvPr/>
        </p:nvSpPr>
        <p:spPr>
          <a:xfrm>
            <a:off x="-9415419" y="1576201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DAA09DC1-89AE-4F7D-B7E9-F9868556F1CB}"/>
              </a:ext>
            </a:extLst>
          </p:cNvPr>
          <p:cNvSpPr txBox="1"/>
          <p:nvPr/>
        </p:nvSpPr>
        <p:spPr>
          <a:xfrm>
            <a:off x="-10745416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5FE58275-1760-4959-BC2B-9810596113D4}"/>
              </a:ext>
            </a:extLst>
          </p:cNvPr>
          <p:cNvSpPr txBox="1"/>
          <p:nvPr/>
        </p:nvSpPr>
        <p:spPr>
          <a:xfrm>
            <a:off x="-1055427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</p:spTree>
    <p:extLst>
      <p:ext uri="{BB962C8B-B14F-4D97-AF65-F5344CB8AC3E}">
        <p14:creationId xmlns:p14="http://schemas.microsoft.com/office/powerpoint/2010/main" val="3593761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2CF1BD-9273-4A14-9269-C08B0B79E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Ferramentas </a:t>
            </a:r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Utilizadas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BC82719-150C-4291-A881-9F3C1F061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1825626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F44D3A6-B53E-4D25-9CB0-D6278F303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040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0F728DC5-FE8F-4124-B307-56FDFF1BF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98FAA5D-6FDC-4AD1-86EC-7CC5ABBDE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862AA6B7-E8BC-48AA-9A28-86B5771C1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340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45622B6F-B2B9-4748-A7E6-8781A5EB9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Resultado de imagem para Visual Studio logo">
            <a:extLst>
              <a:ext uri="{FF2B5EF4-FFF2-40B4-BE49-F238E27FC236}">
                <a16:creationId xmlns:a16="http://schemas.microsoft.com/office/drawing/2014/main" id="{F6B4BE4D-A2C6-4B8A-8911-50E5C6E8A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702" y="2096211"/>
            <a:ext cx="1167106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D2F457A7-4C5B-4C6B-816E-FDCBB912F996}"/>
              </a:ext>
            </a:extLst>
          </p:cNvPr>
          <p:cNvSpPr txBox="1"/>
          <p:nvPr/>
        </p:nvSpPr>
        <p:spPr>
          <a:xfrm>
            <a:off x="1694576" y="342900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Visual Studio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BF1DE68B-A88D-4462-A551-A555A5B69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865" y="2188490"/>
            <a:ext cx="1171969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BAD428C1-5B1F-4660-859B-6D08B02E42FC}"/>
              </a:ext>
            </a:extLst>
          </p:cNvPr>
          <p:cNvSpPr txBox="1"/>
          <p:nvPr/>
        </p:nvSpPr>
        <p:spPr>
          <a:xfrm>
            <a:off x="4787317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VSCode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14D6DD3-9B06-41A4-94BF-B0020D9F0559}"/>
              </a:ext>
            </a:extLst>
          </p:cNvPr>
          <p:cNvSpPr txBox="1"/>
          <p:nvPr/>
        </p:nvSpPr>
        <p:spPr>
          <a:xfrm>
            <a:off x="7880059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SQL Server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82D704B5-D504-4707-BA45-AAE898DEDD9A}"/>
              </a:ext>
            </a:extLst>
          </p:cNvPr>
          <p:cNvSpPr txBox="1"/>
          <p:nvPr/>
        </p:nvSpPr>
        <p:spPr>
          <a:xfrm>
            <a:off x="7888358" y="5962906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LucidChart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DCC7445-5E56-4472-8160-CFAE5404D22E}"/>
              </a:ext>
            </a:extLst>
          </p:cNvPr>
          <p:cNvSpPr txBox="1"/>
          <p:nvPr/>
        </p:nvSpPr>
        <p:spPr>
          <a:xfrm>
            <a:off x="4777467" y="5962907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Photoshop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20F6ACD-FF82-4221-822D-84A89B3B1DDB}"/>
              </a:ext>
            </a:extLst>
          </p:cNvPr>
          <p:cNvSpPr txBox="1"/>
          <p:nvPr/>
        </p:nvSpPr>
        <p:spPr>
          <a:xfrm>
            <a:off x="1707063" y="5952851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GitHub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61E14031-A7C9-4530-B152-7E083177F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8206" y="2194322"/>
            <a:ext cx="1098374" cy="1167106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2666EF71-CC01-44DF-BD0C-D8B759B246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0283" y="4609765"/>
            <a:ext cx="1380311" cy="1530112"/>
          </a:xfrm>
          <a:prstGeom prst="rect">
            <a:avLst/>
          </a:prstGeom>
        </p:spPr>
      </p:pic>
      <p:pic>
        <p:nvPicPr>
          <p:cNvPr id="1032" name="Picture 8" descr="Resultado de imagem para photoshop logo">
            <a:extLst>
              <a:ext uri="{FF2B5EF4-FFF2-40B4-BE49-F238E27FC236}">
                <a16:creationId xmlns:a16="http://schemas.microsoft.com/office/drawing/2014/main" id="{C648BB44-81C8-4059-B6DA-7D46D3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164" y="4709760"/>
            <a:ext cx="1171969" cy="117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57963698-AD55-4447-8FBF-A22DE815E2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124" y="4724354"/>
            <a:ext cx="1143000" cy="11430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15062D2-8BF9-4E11-9D24-5FA82EA8E9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AD37865F-060A-4AE6-9D0B-901519E45C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00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F688514-771E-4992-9B8B-0111A41D3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794" y="558587"/>
            <a:ext cx="8539005" cy="534071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6574A07-FCCE-46E3-BF9D-E6E64DCA4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172" y="400675"/>
            <a:ext cx="7926083" cy="64827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FF6D7AA-EDF2-4EFD-B93C-DCA68BE17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452" y="1538934"/>
            <a:ext cx="8380785" cy="457492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47069B9-57C6-4248-812B-AB5EC5DB8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401" y="291561"/>
            <a:ext cx="8380786" cy="627487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FAB18F1C-DC82-46F6-BF5A-943D05DE9CEF}"/>
              </a:ext>
            </a:extLst>
          </p:cNvPr>
          <p:cNvSpPr/>
          <p:nvPr/>
        </p:nvSpPr>
        <p:spPr>
          <a:xfrm>
            <a:off x="-4581331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51B5D9-63E2-4CF0-826C-6756DD4DAD33}"/>
              </a:ext>
            </a:extLst>
          </p:cNvPr>
          <p:cNvSpPr txBox="1"/>
          <p:nvPr/>
        </p:nvSpPr>
        <p:spPr>
          <a:xfrm>
            <a:off x="282027" y="3028890"/>
            <a:ext cx="2239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 Use Case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8587217-A80B-4FDA-828F-2570FF459857}"/>
              </a:ext>
            </a:extLst>
          </p:cNvPr>
          <p:cNvSpPr txBox="1"/>
          <p:nvPr/>
        </p:nvSpPr>
        <p:spPr>
          <a:xfrm>
            <a:off x="275924" y="2628780"/>
            <a:ext cx="22393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Diagrama De Classes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3182348-D5D1-4D53-AFEF-AA7A818951F3}"/>
              </a:ext>
            </a:extLst>
          </p:cNvPr>
          <p:cNvSpPr txBox="1"/>
          <p:nvPr/>
        </p:nvSpPr>
        <p:spPr>
          <a:xfrm>
            <a:off x="282028" y="2628780"/>
            <a:ext cx="2624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Desktop – Use Case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3924142-1364-42AF-B696-D1C4815B7C77}"/>
              </a:ext>
            </a:extLst>
          </p:cNvPr>
          <p:cNvSpPr txBox="1"/>
          <p:nvPr/>
        </p:nvSpPr>
        <p:spPr>
          <a:xfrm>
            <a:off x="275924" y="2628780"/>
            <a:ext cx="27291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Desktop – Diagrama de </a:t>
            </a:r>
            <a:r>
              <a:rPr lang="pt-BR" sz="2000" b="1" dirty="0" err="1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Classses</a:t>
            </a:r>
            <a:endParaRPr lang="pt-BR" sz="2000" b="1" dirty="0">
              <a:solidFill>
                <a:srgbClr val="7276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71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33333E-6 L -3.95833E-6 0.02848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1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7037E-6 L 0.00052 0.05834 " pathEditMode="relative" rAng="0" ptsTypes="AA">
                                      <p:cBhvr>
                                        <p:cTn id="1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6436 L 0.00209 0.1099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00052 0.05833 " pathEditMode="relative" rAng="0" ptsTypes="AA">
                                      <p:cBhvr>
                                        <p:cTn id="35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6435 L 0.00208 0.10995 " pathEditMode="relative" rAng="0" ptsTypes="AA">
                                      <p:cBhvr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7037E-6 L 0.00052 0.05834 " pathEditMode="relative" rAng="0" ptsTypes="AA">
                                      <p:cBhvr>
                                        <p:cTn id="5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5" grpId="0"/>
      <p:bldP spid="15" grpId="1"/>
      <p:bldP spid="15" grpId="2"/>
      <p:bldP spid="15" grpId="3"/>
      <p:bldP spid="10" grpId="0"/>
      <p:bldP spid="10" grpId="1"/>
      <p:bldP spid="10" grpId="2"/>
      <p:bldP spid="10" grpId="3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E65C2EEE-5E44-4B8F-AA63-D2C68CBC158E}"/>
              </a:ext>
            </a:extLst>
          </p:cNvPr>
          <p:cNvSpPr/>
          <p:nvPr/>
        </p:nvSpPr>
        <p:spPr>
          <a:xfrm>
            <a:off x="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B7DADD0-116C-4283-A33A-4497399F0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170" y="2687544"/>
            <a:ext cx="3163079" cy="1077475"/>
          </a:xfrm>
        </p:spPr>
        <p:txBody>
          <a:bodyPr>
            <a:normAutofit/>
          </a:bodyPr>
          <a:lstStyle/>
          <a:p>
            <a:pPr algn="r"/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“</a:t>
            </a:r>
            <a:r>
              <a:rPr lang="pt-BR" sz="2400" b="1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Elevator</a:t>
            </a:r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pt-BR" sz="2400" b="1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Pich</a:t>
            </a:r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.”</a:t>
            </a:r>
            <a:br>
              <a:rPr lang="pt-BR" sz="24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pt-BR" sz="2000" dirty="0">
                <a:solidFill>
                  <a:srgbClr val="72767D"/>
                </a:solidFill>
              </a:rPr>
              <a:t>-Acroni</a:t>
            </a:r>
            <a:endParaRPr lang="en-US" sz="2000" dirty="0">
              <a:solidFill>
                <a:srgbClr val="72767D"/>
              </a:solidFill>
            </a:endParaRPr>
          </a:p>
        </p:txBody>
      </p:sp>
      <p:pic>
        <p:nvPicPr>
          <p:cNvPr id="3" name="Propaganda Acroni">
            <a:hlinkClick r:id="" action="ppaction://media"/>
            <a:extLst>
              <a:ext uri="{FF2B5EF4-FFF2-40B4-BE49-F238E27FC236}">
                <a16:creationId xmlns:a16="http://schemas.microsoft.com/office/drawing/2014/main" id="{2A77A4C9-2D64-424B-A1D5-E882D14F7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9041" y="1453336"/>
            <a:ext cx="7024580" cy="39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44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B4951D8-BB4D-478E-AD83-2B524B89F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228" y="558062"/>
            <a:ext cx="785544" cy="86229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10FB9F6-331F-473A-92AE-7B2C2FEA1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663" y="1420354"/>
            <a:ext cx="670673" cy="195817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EFB5FC56-F2F4-4295-97ED-CCF5D847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Demonstra</a:t>
            </a:r>
            <a:r>
              <a:rPr lang="pt-BR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ção</a:t>
            </a:r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do software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5E59D75-2703-4289-97AC-ABC81AD0D9F6}"/>
              </a:ext>
            </a:extLst>
          </p:cNvPr>
          <p:cNvSpPr/>
          <p:nvPr/>
        </p:nvSpPr>
        <p:spPr>
          <a:xfrm>
            <a:off x="-487680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6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846DC4-F351-4EE8-B6FC-FBB2FBC09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62410"/>
            <a:ext cx="10515600" cy="3795528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desktop para funcionário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Tutorial de como usar fazer a customização na aplicação desktop do cliente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mobile com integração as outras aplicações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Assistente virtual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26B5FF2-FD2E-4643-A0C0-A4B4725CC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Implementações futuras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0B0F3E-A390-4F9E-B232-2E2963006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C9379DA-128E-445A-880F-3C9A4C924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1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E31F96E-AA49-4967-951A-8378AB23B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7CB5C33-341E-429E-ACC4-34B6EBB9A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83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130</Words>
  <Application>Microsoft Office PowerPoint</Application>
  <PresentationFormat>Widescreen</PresentationFormat>
  <Paragraphs>45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Open Sans</vt:lpstr>
      <vt:lpstr>Calibri Light</vt:lpstr>
      <vt:lpstr>Calibri</vt:lpstr>
      <vt:lpstr>Open Sans SemiBold</vt:lpstr>
      <vt:lpstr>Tema do Office</vt:lpstr>
      <vt:lpstr>Apresentação do PowerPoint</vt:lpstr>
      <vt:lpstr>Apresentação do PowerPoint</vt:lpstr>
      <vt:lpstr>Situação Problema</vt:lpstr>
      <vt:lpstr>Ferramentas Utilizadas</vt:lpstr>
      <vt:lpstr>Apresentação do PowerPoint</vt:lpstr>
      <vt:lpstr>“Elevator Pich.” -Acroni</vt:lpstr>
      <vt:lpstr>Demonstração do software</vt:lpstr>
      <vt:lpstr>Implementações futuras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Pereira</dc:creator>
  <cp:lastModifiedBy>Gustavo Pereira</cp:lastModifiedBy>
  <cp:revision>66</cp:revision>
  <dcterms:created xsi:type="dcterms:W3CDTF">2018-09-17T19:35:34Z</dcterms:created>
  <dcterms:modified xsi:type="dcterms:W3CDTF">2018-11-26T02:59:19Z</dcterms:modified>
</cp:coreProperties>
</file>